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44" autoAdjust="0"/>
    <p:restoredTop sz="94660"/>
  </p:normalViewPr>
  <p:slideViewPr>
    <p:cSldViewPr snapToGrid="0">
      <p:cViewPr varScale="1">
        <p:scale>
          <a:sx n="86" d="100"/>
          <a:sy n="86" d="100"/>
        </p:scale>
        <p:origin x="1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DD6F3D-F1C1-4CDB-BA2A-D57E69BC42C6}" type="doc">
      <dgm:prSet loTypeId="urn:microsoft.com/office/officeart/2005/8/layout/vList2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3FD2002F-64EB-40D3-8B24-08645B14BFC4}">
      <dgm:prSet/>
      <dgm:spPr/>
      <dgm:t>
        <a:bodyPr/>
        <a:lstStyle/>
        <a:p>
          <a:r>
            <a:rPr lang="es-CR" b="0" i="0"/>
            <a:t>Cobertura realmente lograda en la recolección de datos.</a:t>
          </a:r>
          <a:endParaRPr lang="en-US"/>
        </a:p>
      </dgm:t>
    </dgm:pt>
    <dgm:pt modelId="{F4A08BF7-C9E6-45C6-A3BB-66522AB8F545}" type="parTrans" cxnId="{E98C0386-3D10-49EA-B82D-FD15D6DE226D}">
      <dgm:prSet/>
      <dgm:spPr/>
      <dgm:t>
        <a:bodyPr/>
        <a:lstStyle/>
        <a:p>
          <a:endParaRPr lang="en-US"/>
        </a:p>
      </dgm:t>
    </dgm:pt>
    <dgm:pt modelId="{49954987-4C95-4FF3-BE34-4FDF0E5F1597}" type="sibTrans" cxnId="{E98C0386-3D10-49EA-B82D-FD15D6DE226D}">
      <dgm:prSet/>
      <dgm:spPr/>
      <dgm:t>
        <a:bodyPr/>
        <a:lstStyle/>
        <a:p>
          <a:endParaRPr lang="en-US"/>
        </a:p>
      </dgm:t>
    </dgm:pt>
    <dgm:pt modelId="{BBAA03F8-6370-4F80-8461-382E5DE63E85}">
      <dgm:prSet/>
      <dgm:spPr/>
      <dgm:t>
        <a:bodyPr/>
        <a:lstStyle/>
        <a:p>
          <a:r>
            <a:rPr lang="es-CR" b="0" i="0"/>
            <a:t>Estudio de cada boleta en cuanto a las respuestas logradas.</a:t>
          </a:r>
          <a:endParaRPr lang="en-US"/>
        </a:p>
      </dgm:t>
    </dgm:pt>
    <dgm:pt modelId="{589E3557-892F-48B9-A164-EDD488283D0E}" type="parTrans" cxnId="{75AE1AE8-2891-4EB2-B460-F292286470E9}">
      <dgm:prSet/>
      <dgm:spPr/>
      <dgm:t>
        <a:bodyPr/>
        <a:lstStyle/>
        <a:p>
          <a:endParaRPr lang="en-US"/>
        </a:p>
      </dgm:t>
    </dgm:pt>
    <dgm:pt modelId="{87703E2C-2A60-4BF4-83FE-CD900F2A38B2}" type="sibTrans" cxnId="{75AE1AE8-2891-4EB2-B460-F292286470E9}">
      <dgm:prSet/>
      <dgm:spPr/>
      <dgm:t>
        <a:bodyPr/>
        <a:lstStyle/>
        <a:p>
          <a:endParaRPr lang="en-US"/>
        </a:p>
      </dgm:t>
    </dgm:pt>
    <dgm:pt modelId="{F3E6404B-EB33-4ABB-8E8C-BAE4557AE220}">
      <dgm:prSet/>
      <dgm:spPr/>
      <dgm:t>
        <a:bodyPr/>
        <a:lstStyle/>
        <a:p>
          <a:r>
            <a:rPr lang="es-CR" b="0" i="0"/>
            <a:t>Conocer y eliminar inconsistencias.</a:t>
          </a:r>
          <a:endParaRPr lang="en-US"/>
        </a:p>
      </dgm:t>
    </dgm:pt>
    <dgm:pt modelId="{AAE19971-548E-44C2-99FE-6A23ACE8495B}" type="parTrans" cxnId="{6C718E33-2B6D-420F-8CC5-CC614E6FABCA}">
      <dgm:prSet/>
      <dgm:spPr/>
      <dgm:t>
        <a:bodyPr/>
        <a:lstStyle/>
        <a:p>
          <a:endParaRPr lang="en-US"/>
        </a:p>
      </dgm:t>
    </dgm:pt>
    <dgm:pt modelId="{BF1781E3-CCC8-4C3F-9025-26288B586C43}" type="sibTrans" cxnId="{6C718E33-2B6D-420F-8CC5-CC614E6FABCA}">
      <dgm:prSet/>
      <dgm:spPr/>
      <dgm:t>
        <a:bodyPr/>
        <a:lstStyle/>
        <a:p>
          <a:endParaRPr lang="en-US"/>
        </a:p>
      </dgm:t>
    </dgm:pt>
    <dgm:pt modelId="{DC15E705-42AC-49DE-9822-1EBB176F2205}">
      <dgm:prSet/>
      <dgm:spPr/>
      <dgm:t>
        <a:bodyPr/>
        <a:lstStyle/>
        <a:p>
          <a:r>
            <a:rPr lang="es-CR" b="0" i="0"/>
            <a:t>Cálculo y conversión de cifras.</a:t>
          </a:r>
          <a:endParaRPr lang="en-US"/>
        </a:p>
      </dgm:t>
    </dgm:pt>
    <dgm:pt modelId="{6A983104-4483-4F9D-8A5A-FFFD1FCE027E}" type="parTrans" cxnId="{9D40B555-DD11-4939-A3B4-4C92A125F94A}">
      <dgm:prSet/>
      <dgm:spPr/>
      <dgm:t>
        <a:bodyPr/>
        <a:lstStyle/>
        <a:p>
          <a:endParaRPr lang="en-US"/>
        </a:p>
      </dgm:t>
    </dgm:pt>
    <dgm:pt modelId="{38C0109A-D051-4DE3-8625-2BA082DF5AC9}" type="sibTrans" cxnId="{9D40B555-DD11-4939-A3B4-4C92A125F94A}">
      <dgm:prSet/>
      <dgm:spPr/>
      <dgm:t>
        <a:bodyPr/>
        <a:lstStyle/>
        <a:p>
          <a:endParaRPr lang="en-US"/>
        </a:p>
      </dgm:t>
    </dgm:pt>
    <dgm:pt modelId="{83482407-CAB7-4492-8BDF-DBC273558840}">
      <dgm:prSet/>
      <dgm:spPr/>
      <dgm:t>
        <a:bodyPr/>
        <a:lstStyle/>
        <a:p>
          <a:r>
            <a:rPr lang="es-CR" b="0" i="0"/>
            <a:t>Descifrado de lo ilegible para asegurar la calidad de los datos.</a:t>
          </a:r>
          <a:endParaRPr lang="en-US"/>
        </a:p>
      </dgm:t>
    </dgm:pt>
    <dgm:pt modelId="{7C8722B0-36F3-4A61-B192-741A47C6BC0F}" type="parTrans" cxnId="{F62808E7-A460-4B51-8E76-DAD8D460BD37}">
      <dgm:prSet/>
      <dgm:spPr/>
      <dgm:t>
        <a:bodyPr/>
        <a:lstStyle/>
        <a:p>
          <a:endParaRPr lang="en-US"/>
        </a:p>
      </dgm:t>
    </dgm:pt>
    <dgm:pt modelId="{13DAA247-84BD-477B-BDC1-8D88FA8D21AD}" type="sibTrans" cxnId="{F62808E7-A460-4B51-8E76-DAD8D460BD37}">
      <dgm:prSet/>
      <dgm:spPr/>
      <dgm:t>
        <a:bodyPr/>
        <a:lstStyle/>
        <a:p>
          <a:endParaRPr lang="en-US"/>
        </a:p>
      </dgm:t>
    </dgm:pt>
    <dgm:pt modelId="{4D4827DE-4008-45EF-A604-7FE258A93355}" type="pres">
      <dgm:prSet presAssocID="{D7DD6F3D-F1C1-4CDB-BA2A-D57E69BC42C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s-CR"/>
        </a:p>
      </dgm:t>
    </dgm:pt>
    <dgm:pt modelId="{DC02CA8B-D11D-461B-A97A-DB060E3BE625}" type="pres">
      <dgm:prSet presAssocID="{3FD2002F-64EB-40D3-8B24-08645B14BFC4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s-CR"/>
        </a:p>
      </dgm:t>
    </dgm:pt>
    <dgm:pt modelId="{8ABCBCAA-02B5-4B8A-9CA6-4AC2A5026C44}" type="pres">
      <dgm:prSet presAssocID="{49954987-4C95-4FF3-BE34-4FDF0E5F1597}" presName="spacer" presStyleCnt="0"/>
      <dgm:spPr/>
    </dgm:pt>
    <dgm:pt modelId="{E6CF5873-145B-4B6F-A8B8-E6CDE7869231}" type="pres">
      <dgm:prSet presAssocID="{BBAA03F8-6370-4F80-8461-382E5DE63E85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s-CR"/>
        </a:p>
      </dgm:t>
    </dgm:pt>
    <dgm:pt modelId="{858E279F-B86C-417B-BFBD-629F45CE6915}" type="pres">
      <dgm:prSet presAssocID="{87703E2C-2A60-4BF4-83FE-CD900F2A38B2}" presName="spacer" presStyleCnt="0"/>
      <dgm:spPr/>
    </dgm:pt>
    <dgm:pt modelId="{C98C7574-11BA-481E-957D-1CB21A505BB5}" type="pres">
      <dgm:prSet presAssocID="{F3E6404B-EB33-4ABB-8E8C-BAE4557AE220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s-CR"/>
        </a:p>
      </dgm:t>
    </dgm:pt>
    <dgm:pt modelId="{AE4E1FFD-CC03-4FFA-BDE3-98AF140CFBAB}" type="pres">
      <dgm:prSet presAssocID="{BF1781E3-CCC8-4C3F-9025-26288B586C43}" presName="spacer" presStyleCnt="0"/>
      <dgm:spPr/>
    </dgm:pt>
    <dgm:pt modelId="{8571D419-7FC3-4615-B801-CF22C304C3D3}" type="pres">
      <dgm:prSet presAssocID="{DC15E705-42AC-49DE-9822-1EBB176F2205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s-CR"/>
        </a:p>
      </dgm:t>
    </dgm:pt>
    <dgm:pt modelId="{5A97D837-6A61-4353-A607-482DDE977A2C}" type="pres">
      <dgm:prSet presAssocID="{38C0109A-D051-4DE3-8625-2BA082DF5AC9}" presName="spacer" presStyleCnt="0"/>
      <dgm:spPr/>
    </dgm:pt>
    <dgm:pt modelId="{206F9741-EB12-4911-8D64-C05DBA2051A5}" type="pres">
      <dgm:prSet presAssocID="{83482407-CAB7-4492-8BDF-DBC273558840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s-CR"/>
        </a:p>
      </dgm:t>
    </dgm:pt>
  </dgm:ptLst>
  <dgm:cxnLst>
    <dgm:cxn modelId="{6C718E33-2B6D-420F-8CC5-CC614E6FABCA}" srcId="{D7DD6F3D-F1C1-4CDB-BA2A-D57E69BC42C6}" destId="{F3E6404B-EB33-4ABB-8E8C-BAE4557AE220}" srcOrd="2" destOrd="0" parTransId="{AAE19971-548E-44C2-99FE-6A23ACE8495B}" sibTransId="{BF1781E3-CCC8-4C3F-9025-26288B586C43}"/>
    <dgm:cxn modelId="{9D40B555-DD11-4939-A3B4-4C92A125F94A}" srcId="{D7DD6F3D-F1C1-4CDB-BA2A-D57E69BC42C6}" destId="{DC15E705-42AC-49DE-9822-1EBB176F2205}" srcOrd="3" destOrd="0" parTransId="{6A983104-4483-4F9D-8A5A-FFFD1FCE027E}" sibTransId="{38C0109A-D051-4DE3-8625-2BA082DF5AC9}"/>
    <dgm:cxn modelId="{3DE5F9D4-329B-4931-8A15-83F4B06D87C1}" type="presOf" srcId="{3FD2002F-64EB-40D3-8B24-08645B14BFC4}" destId="{DC02CA8B-D11D-461B-A97A-DB060E3BE625}" srcOrd="0" destOrd="0" presId="urn:microsoft.com/office/officeart/2005/8/layout/vList2"/>
    <dgm:cxn modelId="{02C6341E-2EA1-4ADB-A502-3B92C7711E09}" type="presOf" srcId="{83482407-CAB7-4492-8BDF-DBC273558840}" destId="{206F9741-EB12-4911-8D64-C05DBA2051A5}" srcOrd="0" destOrd="0" presId="urn:microsoft.com/office/officeart/2005/8/layout/vList2"/>
    <dgm:cxn modelId="{2FD3283F-E37C-4AF3-8D91-FE20A0825D56}" type="presOf" srcId="{BBAA03F8-6370-4F80-8461-382E5DE63E85}" destId="{E6CF5873-145B-4B6F-A8B8-E6CDE7869231}" srcOrd="0" destOrd="0" presId="urn:microsoft.com/office/officeart/2005/8/layout/vList2"/>
    <dgm:cxn modelId="{43F84DC1-D12F-4ADA-978F-755EA7594C8E}" type="presOf" srcId="{DC15E705-42AC-49DE-9822-1EBB176F2205}" destId="{8571D419-7FC3-4615-B801-CF22C304C3D3}" srcOrd="0" destOrd="0" presId="urn:microsoft.com/office/officeart/2005/8/layout/vList2"/>
    <dgm:cxn modelId="{709E9BFF-0070-4E8B-A9D5-0E845C758582}" type="presOf" srcId="{D7DD6F3D-F1C1-4CDB-BA2A-D57E69BC42C6}" destId="{4D4827DE-4008-45EF-A604-7FE258A93355}" srcOrd="0" destOrd="0" presId="urn:microsoft.com/office/officeart/2005/8/layout/vList2"/>
    <dgm:cxn modelId="{523F5075-6E2A-42C9-AA8A-F72C92389BAA}" type="presOf" srcId="{F3E6404B-EB33-4ABB-8E8C-BAE4557AE220}" destId="{C98C7574-11BA-481E-957D-1CB21A505BB5}" srcOrd="0" destOrd="0" presId="urn:microsoft.com/office/officeart/2005/8/layout/vList2"/>
    <dgm:cxn modelId="{75AE1AE8-2891-4EB2-B460-F292286470E9}" srcId="{D7DD6F3D-F1C1-4CDB-BA2A-D57E69BC42C6}" destId="{BBAA03F8-6370-4F80-8461-382E5DE63E85}" srcOrd="1" destOrd="0" parTransId="{589E3557-892F-48B9-A164-EDD488283D0E}" sibTransId="{87703E2C-2A60-4BF4-83FE-CD900F2A38B2}"/>
    <dgm:cxn modelId="{E98C0386-3D10-49EA-B82D-FD15D6DE226D}" srcId="{D7DD6F3D-F1C1-4CDB-BA2A-D57E69BC42C6}" destId="{3FD2002F-64EB-40D3-8B24-08645B14BFC4}" srcOrd="0" destOrd="0" parTransId="{F4A08BF7-C9E6-45C6-A3BB-66522AB8F545}" sibTransId="{49954987-4C95-4FF3-BE34-4FDF0E5F1597}"/>
    <dgm:cxn modelId="{F62808E7-A460-4B51-8E76-DAD8D460BD37}" srcId="{D7DD6F3D-F1C1-4CDB-BA2A-D57E69BC42C6}" destId="{83482407-CAB7-4492-8BDF-DBC273558840}" srcOrd="4" destOrd="0" parTransId="{7C8722B0-36F3-4A61-B192-741A47C6BC0F}" sibTransId="{13DAA247-84BD-477B-BDC1-8D88FA8D21AD}"/>
    <dgm:cxn modelId="{EA463B39-4D69-4001-B693-678C7E9990B3}" type="presParOf" srcId="{4D4827DE-4008-45EF-A604-7FE258A93355}" destId="{DC02CA8B-D11D-461B-A97A-DB060E3BE625}" srcOrd="0" destOrd="0" presId="urn:microsoft.com/office/officeart/2005/8/layout/vList2"/>
    <dgm:cxn modelId="{725A7F52-FE58-4CF9-B114-2BEE1B2659A3}" type="presParOf" srcId="{4D4827DE-4008-45EF-A604-7FE258A93355}" destId="{8ABCBCAA-02B5-4B8A-9CA6-4AC2A5026C44}" srcOrd="1" destOrd="0" presId="urn:microsoft.com/office/officeart/2005/8/layout/vList2"/>
    <dgm:cxn modelId="{10B6340E-AF89-42CE-9039-21D89D12588E}" type="presParOf" srcId="{4D4827DE-4008-45EF-A604-7FE258A93355}" destId="{E6CF5873-145B-4B6F-A8B8-E6CDE7869231}" srcOrd="2" destOrd="0" presId="urn:microsoft.com/office/officeart/2005/8/layout/vList2"/>
    <dgm:cxn modelId="{B4618BD6-07C3-4420-AF0F-E08FA2A46F0B}" type="presParOf" srcId="{4D4827DE-4008-45EF-A604-7FE258A93355}" destId="{858E279F-B86C-417B-BFBD-629F45CE6915}" srcOrd="3" destOrd="0" presId="urn:microsoft.com/office/officeart/2005/8/layout/vList2"/>
    <dgm:cxn modelId="{C9366162-2C5B-431D-8231-EC1DE81E64E4}" type="presParOf" srcId="{4D4827DE-4008-45EF-A604-7FE258A93355}" destId="{C98C7574-11BA-481E-957D-1CB21A505BB5}" srcOrd="4" destOrd="0" presId="urn:microsoft.com/office/officeart/2005/8/layout/vList2"/>
    <dgm:cxn modelId="{79BF71B1-4B16-4863-BB86-8CA8013BE36E}" type="presParOf" srcId="{4D4827DE-4008-45EF-A604-7FE258A93355}" destId="{AE4E1FFD-CC03-4FFA-BDE3-98AF140CFBAB}" srcOrd="5" destOrd="0" presId="urn:microsoft.com/office/officeart/2005/8/layout/vList2"/>
    <dgm:cxn modelId="{E5634EC2-1ED1-4C2D-AF55-748DB625A69B}" type="presParOf" srcId="{4D4827DE-4008-45EF-A604-7FE258A93355}" destId="{8571D419-7FC3-4615-B801-CF22C304C3D3}" srcOrd="6" destOrd="0" presId="urn:microsoft.com/office/officeart/2005/8/layout/vList2"/>
    <dgm:cxn modelId="{5F2CB6EF-4FF0-46E4-886B-F857EFA807E3}" type="presParOf" srcId="{4D4827DE-4008-45EF-A604-7FE258A93355}" destId="{5A97D837-6A61-4353-A607-482DDE977A2C}" srcOrd="7" destOrd="0" presId="urn:microsoft.com/office/officeart/2005/8/layout/vList2"/>
    <dgm:cxn modelId="{7521952A-5731-4226-BFAD-A1494C3344FD}" type="presParOf" srcId="{4D4827DE-4008-45EF-A604-7FE258A93355}" destId="{206F9741-EB12-4911-8D64-C05DBA2051A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824E6EF-EB45-41D7-A09C-A106C1C768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10599724" cy="3329581"/>
          </a:xfrm>
        </p:spPr>
        <p:txBody>
          <a:bodyPr/>
          <a:lstStyle/>
          <a:p>
            <a:r>
              <a:rPr lang="es-CR" dirty="0"/>
              <a:t>Estadística Descriptiva</a:t>
            </a:r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734649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>
            <a:extLst>
              <a:ext uri="{FF2B5EF4-FFF2-40B4-BE49-F238E27FC236}">
                <a16:creationId xmlns="" xmlns:a16="http://schemas.microsoft.com/office/drawing/2014/main" id="{7594FC8B-8CD2-407F-94F1-9C71F5AEC2B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="" xmlns:a16="http://schemas.microsoft.com/office/drawing/2014/main" id="{DBABC971-8D40-4A4F-AC60-28B9172789B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6" name="Oval 75">
            <a:extLst>
              <a:ext uri="{FF2B5EF4-FFF2-40B4-BE49-F238E27FC236}">
                <a16:creationId xmlns="" xmlns:a16="http://schemas.microsoft.com/office/drawing/2014/main" id="{B9C04DC5-313B-4FE4-B868-5672A376419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8" name="Picture 77">
            <a:extLst>
              <a:ext uri="{FF2B5EF4-FFF2-40B4-BE49-F238E27FC236}">
                <a16:creationId xmlns="" xmlns:a16="http://schemas.microsoft.com/office/drawing/2014/main" id="{791AE23E-90C9-4963-96E2-8DADBFC3BC0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="" xmlns:a16="http://schemas.microsoft.com/office/drawing/2014/main" id="{C5F93E90-4379-4AAC-B021-E5FA6D974AE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FDD08-42D8-4AFF-90E5-5DAA5BC4CBD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="" xmlns:a16="http://schemas.microsoft.com/office/drawing/2014/main" id="{4C1E981B-F06E-48B4-9275-F4B261AFCAC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Freeform 36">
            <a:extLst>
              <a:ext uri="{FF2B5EF4-FFF2-40B4-BE49-F238E27FC236}">
                <a16:creationId xmlns="" xmlns:a16="http://schemas.microsoft.com/office/drawing/2014/main" id="{312E2C24-0CD2-4071-8CE2-B059993A99E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 5">
            <a:extLst>
              <a:ext uri="{FF2B5EF4-FFF2-40B4-BE49-F238E27FC236}">
                <a16:creationId xmlns="" xmlns:a16="http://schemas.microsoft.com/office/drawing/2014/main" id="{24F1DC13-C830-4B86-A9C6-927F5C55DBD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1029" name="Picture 2" descr="Resultado de imagen para estadistica descriptiva">
            <a:extLst>
              <a:ext uri="{FF2B5EF4-FFF2-40B4-BE49-F238E27FC236}">
                <a16:creationId xmlns="" xmlns:a16="http://schemas.microsoft.com/office/drawing/2014/main" id="{791F688E-C44B-4F7B-9460-A735098E0E5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854" y="1335934"/>
            <a:ext cx="6270662" cy="418566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57C0A3FB-DD7D-49EF-9AEA-E57281009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dirty="0"/>
              <a:t>¿</a:t>
            </a:r>
            <a:r>
              <a:rPr lang="en-US" sz="3800" dirty="0" err="1"/>
              <a:t>Qué</a:t>
            </a:r>
            <a:r>
              <a:rPr lang="en-US" sz="3800" dirty="0"/>
              <a:t> </a:t>
            </a:r>
            <a:r>
              <a:rPr lang="en-US" sz="3800" dirty="0" err="1"/>
              <a:t>es</a:t>
            </a:r>
            <a:r>
              <a:rPr lang="en-US" sz="3800" dirty="0"/>
              <a:t> la </a:t>
            </a:r>
            <a:r>
              <a:rPr lang="en-US" sz="3800" dirty="0" err="1"/>
              <a:t>Estadística</a:t>
            </a:r>
            <a:r>
              <a:rPr lang="en-US" sz="3800" dirty="0"/>
              <a:t> </a:t>
            </a:r>
            <a:r>
              <a:rPr lang="en-US" sz="3800" dirty="0" err="1"/>
              <a:t>Descriptiva</a:t>
            </a:r>
            <a:r>
              <a:rPr lang="en-US" sz="3800" dirty="0"/>
              <a:t>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="" xmlns:a16="http://schemas.microsoft.com/office/drawing/2014/main" id="{4F042346-B5E1-47F1-B022-E2AA64A23DFF}"/>
              </a:ext>
            </a:extLst>
          </p:cNvPr>
          <p:cNvSpPr txBox="1"/>
          <p:nvPr/>
        </p:nvSpPr>
        <p:spPr>
          <a:xfrm>
            <a:off x="8947978" y="4834235"/>
            <a:ext cx="31085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CR" dirty="0"/>
              <a:t>Ordenar</a:t>
            </a:r>
          </a:p>
          <a:p>
            <a:pPr marL="285750" indent="-285750">
              <a:buFontTx/>
              <a:buChar char="-"/>
            </a:pPr>
            <a:r>
              <a:rPr lang="es-CR" dirty="0"/>
              <a:t>Clasificar</a:t>
            </a:r>
          </a:p>
          <a:p>
            <a:pPr marL="285750" indent="-285750">
              <a:buFontTx/>
              <a:buChar char="-"/>
            </a:pPr>
            <a:r>
              <a:rPr lang="es-CR" dirty="0"/>
              <a:t>Resumen</a:t>
            </a:r>
          </a:p>
        </p:txBody>
      </p:sp>
    </p:spTree>
    <p:extLst>
      <p:ext uri="{BB962C8B-B14F-4D97-AF65-F5344CB8AC3E}">
        <p14:creationId xmlns:p14="http://schemas.microsoft.com/office/powerpoint/2010/main" val="3964130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="" xmlns:a16="http://schemas.microsoft.com/office/drawing/2014/main" id="{D8B9538A-2A89-47DD-996C-7D2BE2AB6CA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1">
            <a:extLst>
              <a:ext uri="{FF2B5EF4-FFF2-40B4-BE49-F238E27FC236}">
                <a16:creationId xmlns="" xmlns:a16="http://schemas.microsoft.com/office/drawing/2014/main" id="{E625979B-5325-4898-8EF9-5C174B19218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3">
            <a:extLst>
              <a:ext uri="{FF2B5EF4-FFF2-40B4-BE49-F238E27FC236}">
                <a16:creationId xmlns="" xmlns:a16="http://schemas.microsoft.com/office/drawing/2014/main" id="{9B6DA3CD-A002-40ED-8194-B4E637BD766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Freeform 11">
            <a:extLst>
              <a:ext uri="{FF2B5EF4-FFF2-40B4-BE49-F238E27FC236}">
                <a16:creationId xmlns="" xmlns:a16="http://schemas.microsoft.com/office/drawing/2014/main" id="{34B22E2B-30D5-47A4-97C5-091EA1ABC72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C4BE746-F683-4794-B7FF-D3C603A8C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s-CR" sz="3600">
                <a:solidFill>
                  <a:srgbClr val="EBEBEB"/>
                </a:solidFill>
              </a:rPr>
              <a:t>Revisión y Crítica de las Boletas</a:t>
            </a:r>
          </a:p>
        </p:txBody>
      </p:sp>
      <p:graphicFrame>
        <p:nvGraphicFramePr>
          <p:cNvPr id="22" name="Marcador de conteni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8667545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653749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674E7288-90F5-4A92-9AFA-517BDD9ED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Tabulación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46F96404-A569-4EAF-9CDC-BFB1F0DA0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025546" cy="3124483"/>
          </a:xfrm>
        </p:spPr>
        <p:txBody>
          <a:bodyPr/>
          <a:lstStyle/>
          <a:p>
            <a:r>
              <a:rPr lang="es-CR" dirty="0"/>
              <a:t>Forma de Organizar los datos y determinar cuántas observaciones corresponden a cada clase.</a:t>
            </a:r>
          </a:p>
          <a:p>
            <a:r>
              <a:rPr lang="es-CR" dirty="0"/>
              <a:t>Tabulación Manual						Tabulación por Computación</a:t>
            </a:r>
          </a:p>
          <a:p>
            <a:endParaRPr lang="es-CR" dirty="0"/>
          </a:p>
        </p:txBody>
      </p:sp>
      <p:pic>
        <p:nvPicPr>
          <p:cNvPr id="1026" name="Picture 2" descr="Resultado de imagen para tabulacion manual">
            <a:extLst>
              <a:ext uri="{FF2B5EF4-FFF2-40B4-BE49-F238E27FC236}">
                <a16:creationId xmlns="" xmlns:a16="http://schemas.microsoft.com/office/drawing/2014/main" id="{23A90748-5CBC-4C46-949F-9CA0EB605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7685" y="3506255"/>
            <a:ext cx="2342280" cy="2691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="" xmlns:a16="http://schemas.microsoft.com/office/drawing/2014/main" id="{92CB4B18-C829-441F-B4BB-A80466BAA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294" y="3506255"/>
            <a:ext cx="3478376" cy="269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60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5E6A537E-C106-45AE-9BBB-3CE55944181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86D3F3B7-282C-4DDC-AD1B-C497F2942B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11">
            <a:extLst>
              <a:ext uri="{FF2B5EF4-FFF2-40B4-BE49-F238E27FC236}">
                <a16:creationId xmlns="" xmlns:a16="http://schemas.microsoft.com/office/drawing/2014/main" id="{2FEA51AE-2D18-46BE-B2CA-B90B1316898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5">
            <a:extLst>
              <a:ext uri="{FF2B5EF4-FFF2-40B4-BE49-F238E27FC236}">
                <a16:creationId xmlns="" xmlns:a16="http://schemas.microsoft.com/office/drawing/2014/main" id="{F918BA52-E4A7-4EEC-898E-C49023767C6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120F155B-67E7-44C6-97BB-C1D0B1736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CR" sz="3200" dirty="0"/>
              <a:t>Formas de Presentación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A9F070F2-F350-4E77-B28A-FE52682E8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s-CR" sz="1400"/>
              <a:t>Presentación textual: se usa para explicar los resultados y hacer el análisis.</a:t>
            </a:r>
          </a:p>
          <a:p>
            <a:endParaRPr lang="es-CR" sz="1400"/>
          </a:p>
        </p:txBody>
      </p:sp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E5540C7A-C5D8-44DF-94DD-896BDA7D25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78" t="29966" r="38152" b="51511"/>
          <a:stretch/>
        </p:blipFill>
        <p:spPr>
          <a:xfrm rot="171309">
            <a:off x="4736015" y="2679160"/>
            <a:ext cx="7325461" cy="149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343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5E6A537E-C106-45AE-9BBB-3CE55944181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86D3F3B7-282C-4DDC-AD1B-C497F2942B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11">
            <a:extLst>
              <a:ext uri="{FF2B5EF4-FFF2-40B4-BE49-F238E27FC236}">
                <a16:creationId xmlns="" xmlns:a16="http://schemas.microsoft.com/office/drawing/2014/main" id="{2FEA51AE-2D18-46BE-B2CA-B90B1316898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5">
            <a:extLst>
              <a:ext uri="{FF2B5EF4-FFF2-40B4-BE49-F238E27FC236}">
                <a16:creationId xmlns="" xmlns:a16="http://schemas.microsoft.com/office/drawing/2014/main" id="{F918BA52-E4A7-4EEC-898E-C49023767C6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Imagen 3">
            <a:extLst>
              <a:ext uri="{FF2B5EF4-FFF2-40B4-BE49-F238E27FC236}">
                <a16:creationId xmlns="" xmlns:a16="http://schemas.microsoft.com/office/drawing/2014/main" id="{9F1C73AA-DD68-438E-9F8F-0B34AF7459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04" t="33007" r="51413" b="37772"/>
          <a:stretch/>
        </p:blipFill>
        <p:spPr>
          <a:xfrm>
            <a:off x="4507582" y="2170175"/>
            <a:ext cx="7364371" cy="2862775"/>
          </a:xfrm>
          <a:prstGeom prst="rect">
            <a:avLst/>
          </a:prstGeom>
          <a:effectLst/>
        </p:spPr>
      </p:pic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62894E84-C4DD-4D83-AACC-95452AF49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CR" sz="3200" dirty="0"/>
              <a:t>Formas de Presentación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18E5EE47-9D47-443C-B6A0-D6188D63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s-CR" sz="1400"/>
              <a:t>Presentación Semitextual: separa la literatura de las cifras.</a:t>
            </a:r>
          </a:p>
          <a:p>
            <a:endParaRPr lang="es-CR" sz="1400"/>
          </a:p>
        </p:txBody>
      </p:sp>
    </p:spTree>
    <p:extLst>
      <p:ext uri="{BB962C8B-B14F-4D97-AF65-F5344CB8AC3E}">
        <p14:creationId xmlns:p14="http://schemas.microsoft.com/office/powerpoint/2010/main" val="601358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37B1F7A-E8C4-49BA-8085-4ABCCE107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s-CR" sz="4400"/>
              <a:t>Formas de Presentación de Datos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D19DBC32-73B3-45DD-A5DC-E69E2B9A0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4042" y="1350552"/>
            <a:ext cx="8946541" cy="4195481"/>
          </a:xfrm>
        </p:spPr>
        <p:txBody>
          <a:bodyPr/>
          <a:lstStyle/>
          <a:p>
            <a:r>
              <a:rPr lang="es-CR"/>
              <a:t>Cuadros Estadísticos:</a:t>
            </a:r>
            <a:endParaRPr lang="es-CR" dirty="0"/>
          </a:p>
        </p:txBody>
      </p:sp>
      <p:pic>
        <p:nvPicPr>
          <p:cNvPr id="4" name="Imagen 3">
            <a:extLst>
              <a:ext uri="{FF2B5EF4-FFF2-40B4-BE49-F238E27FC236}">
                <a16:creationId xmlns="" xmlns:a16="http://schemas.microsoft.com/office/drawing/2014/main" id="{4716D3CE-6CBF-45CC-98D6-0A97A77E0B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087" t="15368" r="34565" b="8869"/>
          <a:stretch/>
        </p:blipFill>
        <p:spPr>
          <a:xfrm rot="5400000">
            <a:off x="3768268" y="60968"/>
            <a:ext cx="4642979" cy="8122819"/>
          </a:xfrm>
          <a:prstGeom prst="rect">
            <a:avLst/>
          </a:prstGeom>
        </p:spPr>
      </p:pic>
      <p:cxnSp>
        <p:nvCxnSpPr>
          <p:cNvPr id="6" name="Conector recto de flecha 5">
            <a:extLst>
              <a:ext uri="{FF2B5EF4-FFF2-40B4-BE49-F238E27FC236}">
                <a16:creationId xmlns="" xmlns:a16="http://schemas.microsoft.com/office/drawing/2014/main" id="{1C7CDCE4-E701-48F1-B6D3-4B16F6D4CB16}"/>
              </a:ext>
            </a:extLst>
          </p:cNvPr>
          <p:cNvCxnSpPr/>
          <p:nvPr/>
        </p:nvCxnSpPr>
        <p:spPr>
          <a:xfrm flipH="1">
            <a:off x="9042400" y="1350552"/>
            <a:ext cx="391886" cy="6959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="" xmlns:a16="http://schemas.microsoft.com/office/drawing/2014/main" id="{F67D470D-F221-4154-B522-0F8199DEE0A3}"/>
              </a:ext>
            </a:extLst>
          </p:cNvPr>
          <p:cNvCxnSpPr/>
          <p:nvPr/>
        </p:nvCxnSpPr>
        <p:spPr>
          <a:xfrm flipH="1">
            <a:off x="10310191" y="3008243"/>
            <a:ext cx="107342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="" xmlns:a16="http://schemas.microsoft.com/office/drawing/2014/main" id="{25C95765-7EF3-415D-B6A5-3402F8AD6617}"/>
              </a:ext>
            </a:extLst>
          </p:cNvPr>
          <p:cNvCxnSpPr/>
          <p:nvPr/>
        </p:nvCxnSpPr>
        <p:spPr>
          <a:xfrm flipH="1">
            <a:off x="10310191" y="4532243"/>
            <a:ext cx="107342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="" xmlns:a16="http://schemas.microsoft.com/office/drawing/2014/main" id="{6E7C9BFA-7B71-4BB2-9182-9AD7CF696D1B}"/>
              </a:ext>
            </a:extLst>
          </p:cNvPr>
          <p:cNvCxnSpPr/>
          <p:nvPr/>
        </p:nvCxnSpPr>
        <p:spPr>
          <a:xfrm>
            <a:off x="984042" y="6029739"/>
            <a:ext cx="84475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="" xmlns:a16="http://schemas.microsoft.com/office/drawing/2014/main" id="{DBB762A8-F7F9-4530-A3A8-D7F52AC60C55}"/>
              </a:ext>
            </a:extLst>
          </p:cNvPr>
          <p:cNvCxnSpPr/>
          <p:nvPr/>
        </p:nvCxnSpPr>
        <p:spPr>
          <a:xfrm>
            <a:off x="1325217" y="2676939"/>
            <a:ext cx="1272209" cy="1325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827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="" xmlns:a16="http://schemas.microsoft.com/office/drawing/2014/main" id="{63575E86-0A8A-4F8B-9621-0AEF7F1FE7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087" t="15368" r="34565" b="8869"/>
          <a:stretch/>
        </p:blipFill>
        <p:spPr>
          <a:xfrm rot="5400000">
            <a:off x="3085786" y="-1580797"/>
            <a:ext cx="5921353" cy="1035931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Rectángulo: esquinas redondeadas 5">
            <a:extLst>
              <a:ext uri="{FF2B5EF4-FFF2-40B4-BE49-F238E27FC236}">
                <a16:creationId xmlns="" xmlns:a16="http://schemas.microsoft.com/office/drawing/2014/main" id="{2DEDADF3-6A3D-4EA7-8AD0-32151F58DE17}"/>
              </a:ext>
            </a:extLst>
          </p:cNvPr>
          <p:cNvSpPr/>
          <p:nvPr/>
        </p:nvSpPr>
        <p:spPr>
          <a:xfrm rot="21404564">
            <a:off x="2875722" y="3286539"/>
            <a:ext cx="914400" cy="226612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="" xmlns:a16="http://schemas.microsoft.com/office/drawing/2014/main" id="{3372323B-3EA5-4DEA-8349-820BA9E8D4E1}"/>
              </a:ext>
            </a:extLst>
          </p:cNvPr>
          <p:cNvSpPr/>
          <p:nvPr/>
        </p:nvSpPr>
        <p:spPr>
          <a:xfrm rot="21404564">
            <a:off x="3916928" y="3226264"/>
            <a:ext cx="1504301" cy="2266122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1" name="Conector recto 10">
            <a:extLst>
              <a:ext uri="{FF2B5EF4-FFF2-40B4-BE49-F238E27FC236}">
                <a16:creationId xmlns="" xmlns:a16="http://schemas.microsoft.com/office/drawing/2014/main" id="{B6E97E4C-EC3A-40C0-8306-1AA71B86F973}"/>
              </a:ext>
            </a:extLst>
          </p:cNvPr>
          <p:cNvCxnSpPr>
            <a:cxnSpLocks/>
          </p:cNvCxnSpPr>
          <p:nvPr/>
        </p:nvCxnSpPr>
        <p:spPr>
          <a:xfrm>
            <a:off x="5641145" y="3472251"/>
            <a:ext cx="73152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="" xmlns:a16="http://schemas.microsoft.com/office/drawing/2014/main" id="{B2D6BCD0-F58C-43AE-9BAB-D0A726007010}"/>
              </a:ext>
            </a:extLst>
          </p:cNvPr>
          <p:cNvCxnSpPr/>
          <p:nvPr/>
        </p:nvCxnSpPr>
        <p:spPr>
          <a:xfrm>
            <a:off x="9172135" y="2025748"/>
            <a:ext cx="154745" cy="3362178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="" xmlns:a16="http://schemas.microsoft.com/office/drawing/2014/main" id="{F1DDA70B-E250-49CE-A965-E8498DECAEB3}"/>
              </a:ext>
            </a:extLst>
          </p:cNvPr>
          <p:cNvCxnSpPr/>
          <p:nvPr/>
        </p:nvCxnSpPr>
        <p:spPr>
          <a:xfrm flipV="1">
            <a:off x="8277884" y="2827606"/>
            <a:ext cx="1836787" cy="98474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="" xmlns:a16="http://schemas.microsoft.com/office/drawing/2014/main" id="{10482385-9D2D-4901-9D49-B7EF3E59794F}"/>
              </a:ext>
            </a:extLst>
          </p:cNvPr>
          <p:cNvCxnSpPr>
            <a:cxnSpLocks/>
          </p:cNvCxnSpPr>
          <p:nvPr/>
        </p:nvCxnSpPr>
        <p:spPr>
          <a:xfrm flipV="1">
            <a:off x="8471352" y="5275386"/>
            <a:ext cx="1643319" cy="11254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639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1060</TotalTime>
  <Words>122</Words>
  <Application>Microsoft Office PowerPoint</Application>
  <PresentationFormat>Panorámica</PresentationFormat>
  <Paragraphs>20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Estadística Descriptiva</vt:lpstr>
      <vt:lpstr>¿Qué es la Estadística Descriptiva?</vt:lpstr>
      <vt:lpstr>Revisión y Crítica de las Boletas</vt:lpstr>
      <vt:lpstr>Tabulación de Datos</vt:lpstr>
      <vt:lpstr>Formas de Presentación de Datos</vt:lpstr>
      <vt:lpstr>Formas de Presentación de Datos</vt:lpstr>
      <vt:lpstr>Formas de Presentación de Datos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Estadística Descriptiva</dc:title>
  <dc:creator>Joselyn Dubois</dc:creator>
  <cp:lastModifiedBy>FAMILIA GOMEZ</cp:lastModifiedBy>
  <cp:revision>30</cp:revision>
  <dcterms:created xsi:type="dcterms:W3CDTF">2018-02-05T14:53:45Z</dcterms:created>
  <dcterms:modified xsi:type="dcterms:W3CDTF">2020-06-05T05:01:43Z</dcterms:modified>
</cp:coreProperties>
</file>